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rgbClr val="D4DAE0"/>
          </a:solidFill>
        </a:fill>
      </a:tcStyle>
    </a:wholeTbl>
    <a:band2H>
      <a:tcTxStyle b="def" i="def"/>
      <a:tcStyle>
        <a:tcBdr/>
        <a:fill>
          <a:solidFill>
            <a:srgbClr val="EBEDF0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381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381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rgbClr val="DDE0D3"/>
          </a:solidFill>
        </a:fill>
      </a:tcStyle>
    </a:wholeTbl>
    <a:band2H>
      <a:tcTxStyle b="def" i="def"/>
      <a:tcStyle>
        <a:tcBdr/>
        <a:fill>
          <a:solidFill>
            <a:srgbClr val="EFF0EA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381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381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rgbClr val="D8D6DD"/>
          </a:solidFill>
        </a:fill>
      </a:tcStyle>
    </a:wholeTbl>
    <a:band2H>
      <a:tcTxStyle b="def" i="def"/>
      <a:tcStyle>
        <a:tcBdr/>
        <a:fill>
          <a:solidFill>
            <a:srgbClr val="ECECE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381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381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006060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0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606060"/>
              </a:solidFill>
              <a:prstDash val="solid"/>
              <a:round/>
            </a:ln>
          </a:top>
          <a:bottom>
            <a:ln w="254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6060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0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round/>
            </a:ln>
          </a:top>
          <a:bottom>
            <a:ln w="254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rgbClr val="606060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38100" cap="flat">
              <a:solidFill>
                <a:srgbClr val="006060"/>
              </a:solidFill>
              <a:prstDash val="solid"/>
              <a:round/>
            </a:ln>
          </a:top>
          <a:bottom>
            <a:ln w="127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rgbClr val="606060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006060"/>
      </a:tcTxStyle>
      <a:tcStyle>
        <a:tcBdr>
          <a:left>
            <a:ln w="12700" cap="flat">
              <a:solidFill>
                <a:srgbClr val="006060"/>
              </a:solidFill>
              <a:prstDash val="solid"/>
              <a:round/>
            </a:ln>
          </a:left>
          <a:right>
            <a:ln w="12700" cap="flat">
              <a:solidFill>
                <a:srgbClr val="006060"/>
              </a:solidFill>
              <a:prstDash val="solid"/>
              <a:round/>
            </a:ln>
          </a:right>
          <a:top>
            <a:ln w="12700" cap="flat">
              <a:solidFill>
                <a:srgbClr val="006060"/>
              </a:solidFill>
              <a:prstDash val="solid"/>
              <a:round/>
            </a:ln>
          </a:top>
          <a:bottom>
            <a:ln w="38100" cap="flat">
              <a:solidFill>
                <a:srgbClr val="006060"/>
              </a:solidFill>
              <a:prstDash val="solid"/>
              <a:round/>
            </a:ln>
          </a:bottom>
          <a:insideH>
            <a:ln w="12700" cap="flat">
              <a:solidFill>
                <a:srgbClr val="006060"/>
              </a:solidFill>
              <a:prstDash val="solid"/>
              <a:round/>
            </a:ln>
          </a:insideH>
          <a:insideV>
            <a:ln w="12700" cap="flat">
              <a:solidFill>
                <a:srgbClr val="006060"/>
              </a:solidFill>
              <a:prstDash val="solid"/>
              <a:round/>
            </a:ln>
          </a:insideV>
        </a:tcBdr>
        <a:fill>
          <a:solidFill>
            <a:srgbClr val="60606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606060"/>
              </a:solidFill>
              <a:prstDash val="solid"/>
              <a:round/>
            </a:ln>
          </a:left>
          <a:right>
            <a:ln w="12700" cap="flat">
              <a:solidFill>
                <a:srgbClr val="606060"/>
              </a:solidFill>
              <a:prstDash val="solid"/>
              <a:round/>
            </a:ln>
          </a:right>
          <a:top>
            <a:ln w="12700" cap="flat">
              <a:solidFill>
                <a:srgbClr val="606060"/>
              </a:solidFill>
              <a:prstDash val="solid"/>
              <a:round/>
            </a:ln>
          </a:top>
          <a:bottom>
            <a:ln w="127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solidFill>
                <a:srgbClr val="606060"/>
              </a:solidFill>
              <a:prstDash val="solid"/>
              <a:round/>
            </a:ln>
          </a:insideH>
          <a:insideV>
            <a:ln w="12700" cap="flat">
              <a:solidFill>
                <a:srgbClr val="606060"/>
              </a:solidFill>
              <a:prstDash val="solid"/>
              <a:round/>
            </a:ln>
          </a:insideV>
        </a:tcBdr>
        <a:fill>
          <a:solidFill>
            <a:srgbClr val="60606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606060"/>
              </a:solidFill>
              <a:prstDash val="solid"/>
              <a:round/>
            </a:ln>
          </a:left>
          <a:right>
            <a:ln w="12700" cap="flat">
              <a:solidFill>
                <a:srgbClr val="606060"/>
              </a:solidFill>
              <a:prstDash val="solid"/>
              <a:round/>
            </a:ln>
          </a:right>
          <a:top>
            <a:ln w="12700" cap="flat">
              <a:solidFill>
                <a:srgbClr val="606060"/>
              </a:solidFill>
              <a:prstDash val="solid"/>
              <a:round/>
            </a:ln>
          </a:top>
          <a:bottom>
            <a:ln w="127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solidFill>
                <a:srgbClr val="606060"/>
              </a:solidFill>
              <a:prstDash val="solid"/>
              <a:round/>
            </a:ln>
          </a:insideH>
          <a:insideV>
            <a:ln w="12700" cap="flat">
              <a:solidFill>
                <a:srgbClr val="606060"/>
              </a:solidFill>
              <a:prstDash val="solid"/>
              <a:round/>
            </a:ln>
          </a:insideV>
        </a:tcBdr>
        <a:fill>
          <a:solidFill>
            <a:srgbClr val="606060">
              <a:alpha val="20000"/>
            </a:srgbClr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606060"/>
              </a:solidFill>
              <a:prstDash val="solid"/>
              <a:round/>
            </a:ln>
          </a:left>
          <a:right>
            <a:ln w="12700" cap="flat">
              <a:solidFill>
                <a:srgbClr val="606060"/>
              </a:solidFill>
              <a:prstDash val="solid"/>
              <a:round/>
            </a:ln>
          </a:right>
          <a:top>
            <a:ln w="50800" cap="flat">
              <a:solidFill>
                <a:srgbClr val="606060"/>
              </a:solidFill>
              <a:prstDash val="solid"/>
              <a:round/>
            </a:ln>
          </a:top>
          <a:bottom>
            <a:ln w="127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solidFill>
                <a:srgbClr val="606060"/>
              </a:solidFill>
              <a:prstDash val="solid"/>
              <a:round/>
            </a:ln>
          </a:insideH>
          <a:insideV>
            <a:ln w="12700" cap="flat">
              <a:solidFill>
                <a:srgbClr val="60606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606060"/>
              </a:solidFill>
              <a:prstDash val="solid"/>
              <a:round/>
            </a:ln>
          </a:left>
          <a:right>
            <a:ln w="12700" cap="flat">
              <a:solidFill>
                <a:srgbClr val="606060"/>
              </a:solidFill>
              <a:prstDash val="solid"/>
              <a:round/>
            </a:ln>
          </a:right>
          <a:top>
            <a:ln w="12700" cap="flat">
              <a:solidFill>
                <a:srgbClr val="606060"/>
              </a:solidFill>
              <a:prstDash val="solid"/>
              <a:round/>
            </a:ln>
          </a:top>
          <a:bottom>
            <a:ln w="254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solidFill>
                <a:srgbClr val="606060"/>
              </a:solidFill>
              <a:prstDash val="solid"/>
              <a:round/>
            </a:ln>
          </a:insideH>
          <a:insideV>
            <a:ln w="12700" cap="flat">
              <a:solidFill>
                <a:srgbClr val="60606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a"/>
          <p:cNvSpPr/>
          <p:nvPr/>
        </p:nvSpPr>
        <p:spPr>
          <a:xfrm>
            <a:off x="508000" y="5181600"/>
            <a:ext cx="11988801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" name="Titolo Testo"/>
          <p:cNvSpPr txBox="1"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5" name="Corpo livello uno…"/>
          <p:cNvSpPr txBox="1"/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" name="Numero diapositiva"/>
          <p:cNvSpPr txBox="1"/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orpo livello uno…"/>
          <p:cNvSpPr txBox="1"/>
          <p:nvPr>
            <p:ph type="body" sz="quarter" idx="1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i="1" sz="3000">
                <a:solidFill>
                  <a:srgbClr val="9D9D9D"/>
                </a:solidFill>
              </a:defRPr>
            </a:lvl1pPr>
            <a:lvl2pPr marL="788894" indent="-369794" algn="ctr">
              <a:lnSpc>
                <a:spcPct val="140000"/>
              </a:lnSpc>
              <a:spcBef>
                <a:spcPts val="0"/>
              </a:spcBef>
              <a:buBlip>
                <a:blip r:embed="rId2"/>
              </a:buBlip>
              <a:defRPr i="1" sz="3000">
                <a:solidFill>
                  <a:srgbClr val="9D9D9D"/>
                </a:solidFill>
              </a:defRPr>
            </a:lvl2pPr>
            <a:lvl3pPr marL="1207994" indent="-369794" algn="ctr">
              <a:lnSpc>
                <a:spcPct val="140000"/>
              </a:lnSpc>
              <a:spcBef>
                <a:spcPts val="0"/>
              </a:spcBef>
              <a:buBlip>
                <a:blip r:embed="rId2"/>
              </a:buBlip>
              <a:defRPr i="1" sz="3000">
                <a:solidFill>
                  <a:srgbClr val="9D9D9D"/>
                </a:solidFill>
              </a:defRPr>
            </a:lvl3pPr>
            <a:lvl4pPr marL="1627094" indent="-369794" algn="ctr">
              <a:lnSpc>
                <a:spcPct val="140000"/>
              </a:lnSpc>
              <a:spcBef>
                <a:spcPts val="0"/>
              </a:spcBef>
              <a:buBlip>
                <a:blip r:embed="rId2"/>
              </a:buBlip>
              <a:defRPr i="1" sz="3000">
                <a:solidFill>
                  <a:srgbClr val="9D9D9D"/>
                </a:solidFill>
              </a:defRPr>
            </a:lvl4pPr>
            <a:lvl5pPr marL="2046194" indent="-369794" algn="ctr">
              <a:lnSpc>
                <a:spcPct val="140000"/>
              </a:lnSpc>
              <a:spcBef>
                <a:spcPts val="0"/>
              </a:spcBef>
              <a:buBlip>
                <a:blip r:embed="rId2"/>
              </a:buBlip>
              <a:defRPr i="1" sz="3000">
                <a:solidFill>
                  <a:srgbClr val="9D9D9D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6" name="“Inserisci qui una citazione”."/>
          <p:cNvSpPr txBox="1"/>
          <p:nvPr>
            <p:ph type="body" sz="quarter" idx="13"/>
          </p:nvPr>
        </p:nvSpPr>
        <p:spPr>
          <a:xfrm>
            <a:off x="1270000" y="4298950"/>
            <a:ext cx="10464800" cy="6223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pPr>
          </a:p>
        </p:txBody>
      </p:sp>
      <p:sp>
        <p:nvSpPr>
          <p:cNvPr id="10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Immagin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mmagine"/>
          <p:cNvSpPr/>
          <p:nvPr>
            <p:ph type="pic" idx="13"/>
          </p:nvPr>
        </p:nvSpPr>
        <p:spPr>
          <a:xfrm>
            <a:off x="622300" y="1181100"/>
            <a:ext cx="11760200" cy="567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4" name="Titolo Testo"/>
          <p:cNvSpPr txBox="1"/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25" name="Corpo livello uno…"/>
          <p:cNvSpPr txBox="1"/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Testo"/>
          <p:cNvSpPr txBox="1"/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mmagine"/>
          <p:cNvSpPr/>
          <p:nvPr>
            <p:ph type="pic" sz="half" idx="13"/>
          </p:nvPr>
        </p:nvSpPr>
        <p:spPr>
          <a:xfrm>
            <a:off x="6805518" y="981848"/>
            <a:ext cx="5575302" cy="75311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2" name="Titolo Testo"/>
          <p:cNvSpPr txBox="1"/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pPr/>
            <a:r>
              <a:t>Titolo Testo</a:t>
            </a:r>
          </a:p>
        </p:txBody>
      </p:sp>
      <p:sp>
        <p:nvSpPr>
          <p:cNvPr id="43" name="Corpo livello uno…"/>
          <p:cNvSpPr txBox="1"/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a"/>
          <p:cNvSpPr/>
          <p:nvPr/>
        </p:nvSpPr>
        <p:spPr>
          <a:xfrm>
            <a:off x="507999" y="2578100"/>
            <a:ext cx="1199729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2" name="Linea"/>
          <p:cNvSpPr/>
          <p:nvPr/>
        </p:nvSpPr>
        <p:spPr>
          <a:xfrm flipV="1">
            <a:off x="508000" y="9245596"/>
            <a:ext cx="11988801" cy="4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3" name="Linea"/>
          <p:cNvSpPr/>
          <p:nvPr/>
        </p:nvSpPr>
        <p:spPr>
          <a:xfrm flipV="1">
            <a:off x="508000" y="508000"/>
            <a:ext cx="11988801" cy="2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4" name="Titolo Testo"/>
          <p:cNvSpPr txBox="1"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a"/>
          <p:cNvSpPr/>
          <p:nvPr/>
        </p:nvSpPr>
        <p:spPr>
          <a:xfrm>
            <a:off x="508000" y="2578100"/>
            <a:ext cx="11988801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3" name="Linea"/>
          <p:cNvSpPr/>
          <p:nvPr/>
        </p:nvSpPr>
        <p:spPr>
          <a:xfrm flipV="1">
            <a:off x="508000" y="9245596"/>
            <a:ext cx="11988801" cy="4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4" name="Linea"/>
          <p:cNvSpPr/>
          <p:nvPr/>
        </p:nvSpPr>
        <p:spPr>
          <a:xfrm flipV="1">
            <a:off x="508000" y="508000"/>
            <a:ext cx="11988801" cy="2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5" name="Titolo Testo"/>
          <p:cNvSpPr txBox="1"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6" name="Corpo livello uno…"/>
          <p:cNvSpPr txBox="1"/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inea"/>
          <p:cNvSpPr/>
          <p:nvPr/>
        </p:nvSpPr>
        <p:spPr>
          <a:xfrm>
            <a:off x="508000" y="2578100"/>
            <a:ext cx="11988801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5" name="Linea"/>
          <p:cNvSpPr/>
          <p:nvPr/>
        </p:nvSpPr>
        <p:spPr>
          <a:xfrm flipV="1">
            <a:off x="508000" y="9245596"/>
            <a:ext cx="11988801" cy="4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6" name="Linea"/>
          <p:cNvSpPr/>
          <p:nvPr/>
        </p:nvSpPr>
        <p:spPr>
          <a:xfrm flipV="1">
            <a:off x="508000" y="508000"/>
            <a:ext cx="11988801" cy="2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7" name="Immagine"/>
          <p:cNvSpPr/>
          <p:nvPr>
            <p:ph type="pic" sz="half" idx="13"/>
          </p:nvPr>
        </p:nvSpPr>
        <p:spPr>
          <a:xfrm>
            <a:off x="620618" y="2994798"/>
            <a:ext cx="5524503" cy="55245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8" name="Titolo Testo"/>
          <p:cNvSpPr txBox="1"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79" name="Corpo livello uno…"/>
          <p:cNvSpPr txBox="1"/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Immagine"/>
          <p:cNvSpPr/>
          <p:nvPr>
            <p:ph type="pic" sz="quarter" idx="13"/>
          </p:nvPr>
        </p:nvSpPr>
        <p:spPr>
          <a:xfrm>
            <a:off x="6654800" y="977900"/>
            <a:ext cx="5727700" cy="3606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Immagine"/>
          <p:cNvSpPr/>
          <p:nvPr>
            <p:ph type="pic" sz="quarter" idx="14"/>
          </p:nvPr>
        </p:nvSpPr>
        <p:spPr>
          <a:xfrm>
            <a:off x="6654800" y="5003800"/>
            <a:ext cx="5727700" cy="364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7" name="Immagine"/>
          <p:cNvSpPr/>
          <p:nvPr>
            <p:ph type="pic" sz="half" idx="15"/>
          </p:nvPr>
        </p:nvSpPr>
        <p:spPr>
          <a:xfrm>
            <a:off x="620618" y="975498"/>
            <a:ext cx="5575303" cy="76708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a"/>
          <p:cNvSpPr/>
          <p:nvPr/>
        </p:nvSpPr>
        <p:spPr>
          <a:xfrm flipV="1">
            <a:off x="508000" y="9245596"/>
            <a:ext cx="11988801" cy="4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" name="Linea"/>
          <p:cNvSpPr/>
          <p:nvPr/>
        </p:nvSpPr>
        <p:spPr>
          <a:xfrm flipV="1">
            <a:off x="508000" y="508000"/>
            <a:ext cx="11988801" cy="2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" name="Corpo livello uno…"/>
          <p:cNvSpPr txBox="1"/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" name="Titolo Testo"/>
          <p:cNvSpPr txBox="1"/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6" name="Numero diapositiva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1pPr>
      <a:lvl2pPr marL="8382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2pPr>
      <a:lvl3pPr marL="12573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3pPr>
      <a:lvl4pPr marL="16764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4pPr>
      <a:lvl5pPr marL="20955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5pPr>
      <a:lvl6pPr marL="25146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6pPr>
      <a:lvl7pPr marL="29337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7pPr>
      <a:lvl8pPr marL="33528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8pPr>
      <a:lvl9pPr marL="37719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ЗОЛОТОЕ КОЛЬЦО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ЗОЛОТОЕ КОЛЬЦО</a:t>
            </a:r>
          </a:p>
        </p:txBody>
      </p:sp>
      <p:sp>
        <p:nvSpPr>
          <p:cNvPr id="132" name="В золотое кольцо входят 8 древних русских городов, которые находятся на северо-востоке Москвы.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algn="ctr" defTabSz="455674">
              <a:lnSpc>
                <a:spcPct val="100000"/>
              </a:lnSpc>
              <a:defRPr sz="2300"/>
            </a:lvl1pPr>
          </a:lstStyle>
          <a:p>
            <a:pPr/>
            <a:r>
              <a:t>В золотое кольцо входят 8 древних русских городов, которые находятся на северо-востоке Москвы.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magine" descr="Immagin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527800" y="889000"/>
            <a:ext cx="5981700" cy="3937000"/>
          </a:xfrm>
          <a:prstGeom prst="rect">
            <a:avLst/>
          </a:prstGeom>
        </p:spPr>
      </p:pic>
      <p:pic>
        <p:nvPicPr>
          <p:cNvPr id="135" name="Immagine" descr="Immagine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527800" y="4914900"/>
            <a:ext cx="5981700" cy="3975100"/>
          </a:xfrm>
          <a:prstGeom prst="rect">
            <a:avLst/>
          </a:prstGeom>
        </p:spPr>
      </p:pic>
      <p:pic>
        <p:nvPicPr>
          <p:cNvPr id="136" name="Immagine" descr="Immagine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93618" y="886598"/>
            <a:ext cx="3800873" cy="5210180"/>
          </a:xfrm>
          <a:prstGeom prst="rect">
            <a:avLst/>
          </a:prstGeom>
        </p:spPr>
      </p:pic>
      <p:sp>
        <p:nvSpPr>
          <p:cNvPr id="137" name="Владимир 1108 основатель Владимир Монахом"/>
          <p:cNvSpPr txBox="1"/>
          <p:nvPr/>
        </p:nvSpPr>
        <p:spPr>
          <a:xfrm>
            <a:off x="308172" y="6616700"/>
            <a:ext cx="5981703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Владимир 1108 основатель Владимир Монахом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magine" descr="Immagin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527800" y="889000"/>
            <a:ext cx="5981700" cy="3937000"/>
          </a:xfrm>
          <a:prstGeom prst="rect">
            <a:avLst/>
          </a:prstGeom>
        </p:spPr>
      </p:pic>
      <p:pic>
        <p:nvPicPr>
          <p:cNvPr id="140" name="Immagine" descr="Immagine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527800" y="4914900"/>
            <a:ext cx="5981700" cy="3975100"/>
          </a:xfrm>
          <a:prstGeom prst="rect">
            <a:avLst/>
          </a:prstGeom>
        </p:spPr>
      </p:pic>
      <p:pic>
        <p:nvPicPr>
          <p:cNvPr id="141" name="Immagine" descr="Immagine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93618" y="886598"/>
            <a:ext cx="3921433" cy="5376052"/>
          </a:xfrm>
          <a:prstGeom prst="rect">
            <a:avLst/>
          </a:prstGeom>
        </p:spPr>
      </p:pic>
      <p:grpSp>
        <p:nvGrpSpPr>
          <p:cNvPr id="144" name="Ростов великий, 862 на берегу озера Неро"/>
          <p:cNvGrpSpPr/>
          <p:nvPr/>
        </p:nvGrpSpPr>
        <p:grpSpPr>
          <a:xfrm>
            <a:off x="283765" y="6407148"/>
            <a:ext cx="6115561" cy="1511304"/>
            <a:chOff x="0" y="-1"/>
            <a:chExt cx="6115560" cy="1511302"/>
          </a:xfrm>
        </p:grpSpPr>
        <p:sp>
          <p:nvSpPr>
            <p:cNvPr id="142" name="Ростов великий, 862 на берегу озера Неро"/>
            <p:cNvSpPr txBox="1"/>
            <p:nvPr/>
          </p:nvSpPr>
          <p:spPr>
            <a:xfrm>
              <a:off x="19050" y="260350"/>
              <a:ext cx="6077462" cy="990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pPr/>
              <a:r>
                <a:t>Ростов великий, 862 на берегу озера Неро</a:t>
              </a:r>
            </a:p>
          </p:txBody>
        </p:sp>
        <p:pic>
          <p:nvPicPr>
            <p:cNvPr id="143" name="Ростов великий, 862 на берегу озера Неро" descr="Ростов великий, 862 на берегу озера Неро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2"/>
              <a:ext cx="6115561" cy="15113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magine" descr="Immagin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527800" y="889000"/>
            <a:ext cx="5981700" cy="3937000"/>
          </a:xfrm>
          <a:prstGeom prst="rect">
            <a:avLst/>
          </a:prstGeom>
        </p:spPr>
      </p:pic>
      <p:pic>
        <p:nvPicPr>
          <p:cNvPr id="147" name="Immagine" descr="Immagine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527800" y="4914900"/>
            <a:ext cx="5981700" cy="3975100"/>
          </a:xfrm>
          <a:prstGeom prst="rect">
            <a:avLst/>
          </a:prstGeom>
        </p:spPr>
      </p:pic>
      <p:pic>
        <p:nvPicPr>
          <p:cNvPr id="148" name="Immagine" descr="Immagine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93618" y="886598"/>
            <a:ext cx="4069233" cy="5579402"/>
          </a:xfrm>
          <a:prstGeom prst="rect">
            <a:avLst/>
          </a:prstGeom>
        </p:spPr>
      </p:pic>
      <p:grpSp>
        <p:nvGrpSpPr>
          <p:cNvPr id="151" name="Сергеев Посад в Московской области-…"/>
          <p:cNvGrpSpPr/>
          <p:nvPr/>
        </p:nvGrpSpPr>
        <p:grpSpPr>
          <a:xfrm>
            <a:off x="-2388668" y="6597477"/>
            <a:ext cx="11577422" cy="1721325"/>
            <a:chOff x="-1" y="-1"/>
            <a:chExt cx="11577420" cy="1721324"/>
          </a:xfrm>
        </p:grpSpPr>
        <p:sp>
          <p:nvSpPr>
            <p:cNvPr id="149" name="Сергеев Посад в Московской области-…"/>
            <p:cNvSpPr txBox="1"/>
            <p:nvPr/>
          </p:nvSpPr>
          <p:spPr>
            <a:xfrm>
              <a:off x="21064" y="42129"/>
              <a:ext cx="11556356" cy="16791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r>
                <a:t>Сергеев Посад в Московской области- </a:t>
              </a:r>
            </a:p>
            <a:p>
              <a:pPr>
                <a:defRPr sz="3000"/>
              </a:pPr>
              <a:r>
                <a:t>Троице Сергеева Лавра</a:t>
              </a:r>
            </a:p>
            <a:p>
              <a:pPr>
                <a:defRPr sz="3000"/>
              </a:pPr>
              <a:r>
                <a:t>входит в список Юнеско</a:t>
              </a:r>
            </a:p>
          </p:txBody>
        </p:sp>
        <p:pic>
          <p:nvPicPr>
            <p:cNvPr id="150" name="Сергеев Посад в Московской области-…" descr="Сергеев Посад в Московской области-…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" y="-2"/>
              <a:ext cx="11487959" cy="16711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magine" descr="Immagin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527800" y="889000"/>
            <a:ext cx="5981700" cy="3937000"/>
          </a:xfrm>
          <a:prstGeom prst="rect">
            <a:avLst/>
          </a:prstGeom>
        </p:spPr>
      </p:pic>
      <p:pic>
        <p:nvPicPr>
          <p:cNvPr id="154" name="Immagine" descr="Immagine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527800" y="4914900"/>
            <a:ext cx="5981700" cy="3975100"/>
          </a:xfrm>
          <a:prstGeom prst="rect">
            <a:avLst/>
          </a:prstGeom>
        </p:spPr>
      </p:pic>
      <p:pic>
        <p:nvPicPr>
          <p:cNvPr id="155" name="Immagine" descr="Immagine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93618" y="886598"/>
            <a:ext cx="4423357" cy="6066627"/>
          </a:xfrm>
          <a:prstGeom prst="rect">
            <a:avLst/>
          </a:prstGeom>
        </p:spPr>
      </p:pic>
      <p:grpSp>
        <p:nvGrpSpPr>
          <p:cNvPr id="158" name="Суздаль"/>
          <p:cNvGrpSpPr/>
          <p:nvPr/>
        </p:nvGrpSpPr>
        <p:grpSpPr>
          <a:xfrm>
            <a:off x="1010318" y="7169121"/>
            <a:ext cx="1929065" cy="939803"/>
            <a:chOff x="0" y="0"/>
            <a:chExt cx="1929063" cy="939801"/>
          </a:xfrm>
        </p:grpSpPr>
        <p:sp>
          <p:nvSpPr>
            <p:cNvPr id="156" name="Суздаль"/>
            <p:cNvSpPr txBox="1"/>
            <p:nvPr/>
          </p:nvSpPr>
          <p:spPr>
            <a:xfrm>
              <a:off x="38100" y="38100"/>
              <a:ext cx="1852862" cy="86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77800" tIns="177800" rIns="177800" bIns="177800" numCol="1" anchor="ctr">
              <a:spAutoFit/>
            </a:bodyPr>
            <a:lstStyle>
              <a:lvl1pPr>
                <a:defRPr sz="3500"/>
              </a:lvl1pPr>
            </a:lstStyle>
            <a:p>
              <a:pPr/>
              <a:r>
                <a:t>Суздаль</a:t>
              </a:r>
            </a:p>
          </p:txBody>
        </p:sp>
        <p:pic>
          <p:nvPicPr>
            <p:cNvPr id="157" name="Суздаль" descr="Суздаль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1929064" cy="9398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magine" descr="Immagin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527800" y="889000"/>
            <a:ext cx="5981700" cy="3937000"/>
          </a:xfrm>
          <a:prstGeom prst="rect">
            <a:avLst/>
          </a:prstGeom>
        </p:spPr>
      </p:pic>
      <p:pic>
        <p:nvPicPr>
          <p:cNvPr id="161" name="Immagine" descr="Immagine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527800" y="4914900"/>
            <a:ext cx="5981700" cy="3975100"/>
          </a:xfrm>
          <a:prstGeom prst="rect">
            <a:avLst/>
          </a:prstGeom>
        </p:spPr>
      </p:pic>
      <p:pic>
        <p:nvPicPr>
          <p:cNvPr id="162" name="Immagine" descr="Immagine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93618" y="886598"/>
            <a:ext cx="3882309" cy="5322224"/>
          </a:xfrm>
          <a:prstGeom prst="rect">
            <a:avLst/>
          </a:prstGeom>
        </p:spPr>
      </p:pic>
      <p:grpSp>
        <p:nvGrpSpPr>
          <p:cNvPr id="165" name="Переславль Залесский"/>
          <p:cNvGrpSpPr/>
          <p:nvPr/>
        </p:nvGrpSpPr>
        <p:grpSpPr>
          <a:xfrm>
            <a:off x="701816" y="6927849"/>
            <a:ext cx="3968468" cy="850902"/>
            <a:chOff x="0" y="0"/>
            <a:chExt cx="3968467" cy="850901"/>
          </a:xfrm>
        </p:grpSpPr>
        <p:sp>
          <p:nvSpPr>
            <p:cNvPr id="163" name="Переславль Залесский"/>
            <p:cNvSpPr txBox="1"/>
            <p:nvPr/>
          </p:nvSpPr>
          <p:spPr>
            <a:xfrm>
              <a:off x="38100" y="38100"/>
              <a:ext cx="3892266" cy="774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65100" tIns="165100" rIns="165100" bIns="165100" numCol="1" anchor="ctr">
              <a:spAutoFit/>
            </a:bodyPr>
            <a:lstStyle>
              <a:lvl1pPr>
                <a:defRPr sz="3000"/>
              </a:lvl1pPr>
            </a:lstStyle>
            <a:p>
              <a:pPr/>
              <a:r>
                <a:t>Переславль Залесский</a:t>
              </a:r>
            </a:p>
          </p:txBody>
        </p:sp>
        <p:pic>
          <p:nvPicPr>
            <p:cNvPr id="164" name="Переславль Залесский" descr="Переславль Залесский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3968468" cy="850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magine" descr="Immagin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527800" y="889000"/>
            <a:ext cx="5981700" cy="3937000"/>
          </a:xfrm>
          <a:prstGeom prst="rect">
            <a:avLst/>
          </a:prstGeom>
        </p:spPr>
      </p:pic>
      <p:pic>
        <p:nvPicPr>
          <p:cNvPr id="168" name="Immagine" descr="Immagine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527800" y="4914900"/>
            <a:ext cx="5981700" cy="3975100"/>
          </a:xfrm>
          <a:prstGeom prst="rect">
            <a:avLst/>
          </a:prstGeom>
        </p:spPr>
      </p:pic>
      <p:pic>
        <p:nvPicPr>
          <p:cNvPr id="169" name="Immagine" descr="Immagine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93618" y="886598"/>
            <a:ext cx="4170967" cy="5719374"/>
          </a:xfrm>
          <a:prstGeom prst="rect">
            <a:avLst/>
          </a:prstGeom>
        </p:spPr>
      </p:pic>
      <p:grpSp>
        <p:nvGrpSpPr>
          <p:cNvPr id="172" name="Иваново"/>
          <p:cNvGrpSpPr/>
          <p:nvPr/>
        </p:nvGrpSpPr>
        <p:grpSpPr>
          <a:xfrm>
            <a:off x="1309339" y="6942520"/>
            <a:ext cx="1661222" cy="698503"/>
            <a:chOff x="0" y="-1"/>
            <a:chExt cx="1661221" cy="698502"/>
          </a:xfrm>
        </p:grpSpPr>
        <p:sp>
          <p:nvSpPr>
            <p:cNvPr id="170" name="Иваново"/>
            <p:cNvSpPr txBox="1"/>
            <p:nvPr/>
          </p:nvSpPr>
          <p:spPr>
            <a:xfrm>
              <a:off x="38100" y="38100"/>
              <a:ext cx="158502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88900" tIns="88900" rIns="88900" bIns="88900" numCol="1" anchor="ctr">
              <a:spAutoFit/>
            </a:bodyPr>
            <a:lstStyle>
              <a:lvl1pPr>
                <a:defRPr sz="3000"/>
              </a:lvl1pPr>
            </a:lstStyle>
            <a:p>
              <a:pPr/>
              <a:r>
                <a:t>Иваново</a:t>
              </a:r>
            </a:p>
          </p:txBody>
        </p:sp>
        <p:pic>
          <p:nvPicPr>
            <p:cNvPr id="171" name="Иваново" descr="Иваново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2"/>
              <a:ext cx="1661222" cy="6985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magine" descr="Immagin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527800" y="889000"/>
            <a:ext cx="5981700" cy="3937000"/>
          </a:xfrm>
          <a:prstGeom prst="rect">
            <a:avLst/>
          </a:prstGeom>
        </p:spPr>
      </p:pic>
      <p:pic>
        <p:nvPicPr>
          <p:cNvPr id="175" name="Immagine" descr="Immagine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527800" y="4914900"/>
            <a:ext cx="5981700" cy="3975100"/>
          </a:xfrm>
          <a:prstGeom prst="rect">
            <a:avLst/>
          </a:prstGeom>
        </p:spPr>
      </p:pic>
      <p:pic>
        <p:nvPicPr>
          <p:cNvPr id="176" name="Immagine" descr="Immagine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93618" y="886598"/>
            <a:ext cx="4132093" cy="5665889"/>
          </a:xfrm>
          <a:prstGeom prst="rect">
            <a:avLst/>
          </a:prstGeom>
        </p:spPr>
      </p:pic>
      <p:grpSp>
        <p:nvGrpSpPr>
          <p:cNvPr id="179" name="Ярославль- один из…"/>
          <p:cNvGrpSpPr/>
          <p:nvPr/>
        </p:nvGrpSpPr>
        <p:grpSpPr>
          <a:xfrm>
            <a:off x="682499" y="6782915"/>
            <a:ext cx="5580860" cy="1420171"/>
            <a:chOff x="0" y="0"/>
            <a:chExt cx="5580859" cy="1420170"/>
          </a:xfrm>
        </p:grpSpPr>
        <p:sp>
          <p:nvSpPr>
            <p:cNvPr id="177" name="Ярославль- один из…"/>
            <p:cNvSpPr txBox="1"/>
            <p:nvPr/>
          </p:nvSpPr>
          <p:spPr>
            <a:xfrm>
              <a:off x="34639" y="34639"/>
              <a:ext cx="5511581" cy="13508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3000"/>
              </a:pPr>
              <a:r>
                <a:t>    Ярославль- один из</a:t>
              </a:r>
            </a:p>
            <a:p>
              <a:pPr>
                <a:defRPr sz="3000"/>
              </a:pPr>
              <a:r>
                <a:t>            старейших русских городов</a:t>
              </a:r>
            </a:p>
            <a:p>
              <a:pPr>
                <a:defRPr sz="3000"/>
              </a:pPr>
              <a:r>
                <a:t>центр часть Юнеско</a:t>
              </a:r>
            </a:p>
          </p:txBody>
        </p:sp>
        <p:pic>
          <p:nvPicPr>
            <p:cNvPr id="178" name="Ярославль- один из…" descr="Ярославль- один из…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5580860" cy="14201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magine" descr="Immagin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527800" y="889000"/>
            <a:ext cx="5981700" cy="3937000"/>
          </a:xfrm>
          <a:prstGeom prst="rect">
            <a:avLst/>
          </a:prstGeom>
        </p:spPr>
      </p:pic>
      <p:pic>
        <p:nvPicPr>
          <p:cNvPr id="182" name="Immagine" descr="Immagine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527800" y="4914900"/>
            <a:ext cx="5981700" cy="3975100"/>
          </a:xfrm>
          <a:prstGeom prst="rect">
            <a:avLst/>
          </a:prstGeom>
        </p:spPr>
      </p:pic>
      <p:pic>
        <p:nvPicPr>
          <p:cNvPr id="183" name="Immagine" descr="Immagine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93618" y="886598"/>
            <a:ext cx="4117954" cy="5646436"/>
          </a:xfrm>
          <a:prstGeom prst="rect">
            <a:avLst/>
          </a:prstGeom>
        </p:spPr>
      </p:pic>
      <p:grpSp>
        <p:nvGrpSpPr>
          <p:cNvPr id="186" name="Кострома"/>
          <p:cNvGrpSpPr/>
          <p:nvPr/>
        </p:nvGrpSpPr>
        <p:grpSpPr>
          <a:xfrm>
            <a:off x="723627" y="6978649"/>
            <a:ext cx="2121448" cy="749304"/>
            <a:chOff x="0" y="0"/>
            <a:chExt cx="2121447" cy="749302"/>
          </a:xfrm>
        </p:grpSpPr>
        <p:sp>
          <p:nvSpPr>
            <p:cNvPr id="184" name="Кострома"/>
            <p:cNvSpPr txBox="1"/>
            <p:nvPr/>
          </p:nvSpPr>
          <p:spPr>
            <a:xfrm>
              <a:off x="38100" y="38100"/>
              <a:ext cx="2045247" cy="673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6200" tIns="76200" rIns="76200" bIns="76200" numCol="1" anchor="ctr">
              <a:spAutoFit/>
            </a:bodyPr>
            <a:lstStyle/>
            <a:p>
              <a:pPr/>
              <a:r>
                <a:t>Кострома</a:t>
              </a:r>
            </a:p>
          </p:txBody>
        </p:sp>
        <p:pic>
          <p:nvPicPr>
            <p:cNvPr id="185" name="Кострома" descr="Кострома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2121448" cy="7493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606060"/>
      </a:dk1>
      <a:lt1>
        <a:srgbClr val="FFFFFF"/>
      </a:lt1>
      <a:dk2>
        <a:srgbClr val="A7A7A7"/>
      </a:dk2>
      <a:lt2>
        <a:srgbClr val="535353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606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606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